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35"/>
  </p:normalViewPr>
  <p:slideViewPr>
    <p:cSldViewPr snapToGrid="0">
      <p:cViewPr varScale="1">
        <p:scale>
          <a:sx n="115" d="100"/>
          <a:sy n="115" d="100"/>
        </p:scale>
        <p:origin x="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0BC012-BA07-4225-961F-A3DE63310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73ACE21-E041-84C3-BC7C-28E67AD11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632C5C-3BA4-4058-280D-7A5064522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D2C80E-8411-B257-FF2D-FE862CBC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EB1491-2682-3A81-C1F4-B9D6A4A0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9284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3825BD-4C52-8EF7-8A90-D1F3EEA7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5F94129-C41C-B628-89C6-E737A5C27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5D859E-489C-D3C6-A935-219B77B9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0588AF-F9E2-04A1-3AFC-6CC629EB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4D9739-869F-609F-F2E8-B17D1475D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259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D558BCC-4F1A-3EC4-79C4-6954E3820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4B5929E-84C5-AD5D-2768-4F5C8F880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A16A63-6AB0-EC5A-C671-A00DAF3C7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9C51B2-2B73-67C1-90BC-433FE919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3D3ABF-DA8A-16C6-3342-A4C211DF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0000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2BE9A2-CBDE-D9CF-32E8-C368B38AF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BF408B-FEA5-9821-A22F-D40AD003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041549-2192-4067-7182-0583AFA0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A904C0-8A53-27A9-A5FA-A55EDC94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608F69-6E95-E7E1-3596-80C85F51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502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60809B-075F-84AD-B637-D18F2E64A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C8C5E9C-A5E6-DBE6-C998-9FAAB1ACA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377E71-9534-AEAF-673F-941B7E4E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0473C1-91D4-7E5C-DA10-22E6E5F2A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8DF1A8-7DD1-3332-9A12-D6BFF4409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3280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EC3923-906D-7213-8C3C-9B80E422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0D3200-BBA3-9245-CE7D-B91A41749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25C4085-D72D-FD9C-2338-396EB5D7F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3E24217-D52A-40F3-E263-E5F7A9B6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47609F8-41D1-CA41-BDBF-87D80B679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B4220D2-773D-C894-FF0C-ABDF2400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813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79DC65-A7D4-09F5-5A6A-C09F895A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4D19213-481B-D5A7-3B0D-31C40071E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55A0958-66E0-9CCF-0F54-89F429E7F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3CD1D3B-DABE-3CE5-0333-DAFE51A2A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38DAF17-8642-B92C-B2A1-20A9BB1B94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BF990C0-52A8-227C-F86A-E9ED00C4D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0573B51-B695-004B-01E4-5B6AE8A18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0AE728B-AAB0-577A-A480-56B124E4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696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B11E70-3315-898E-9365-A87E3A12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0E4B37A-64AC-1121-F1C9-5CC777A6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5A50015-4278-415A-047D-27A212CB1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2F05945-3645-7B62-1573-48EC61806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63887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DFD452D-89E8-871D-E350-9327388DE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3FBCF46-6934-4FB3-4575-2913BCE2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167E509-D6B0-6284-6D0C-F48732574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07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DC2603-F613-C35C-60A5-635E62334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0624F0-042E-5C32-3DAC-3403905AD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21902C3-3FCE-11A2-62C2-DA63A8380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997D82B-B3D8-0165-8AA3-753B2E3B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32EA952-D35E-CBC8-3338-C211DDDA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0DB8C07-2706-BA08-6E80-0EC746F0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0516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78C950-D263-6657-CD10-CB599E14D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3FEF994-ABC8-CF6E-8F36-913714280E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CAE518-0E4A-8B04-A373-2123DC687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2A7B78E-8901-0558-F1AD-077879DF3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B65E4B2-31EE-9C08-A449-8DE33434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2DF254-E26E-35D5-468C-42D0DD13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8709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CCFDCE0-14CF-3B40-2FBA-6C0CDEFA7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29D5AE5-EDC7-4FA5-931B-664F7DE13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D19F23-33B5-A6E6-BF3C-9CD0A0B1F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209AB-8541-C246-834C-D0052584E2F1}" type="datetimeFigureOut">
              <a:rPr kumimoji="1" lang="zh-CN" altLang="en-US" smtClean="0"/>
              <a:t>2023/1/16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9A291E-ACF3-EFD4-E9F3-F82560C80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D4F237-1EC1-E3A6-378E-2A222BD89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991CE-FEE7-5F46-861D-1A1F805C136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396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75D969-4AB7-FBB3-6CF8-3F81E14D82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/>
              <a:t>测试文稿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8D50E63-5C80-CC3E-5710-6E7A1715A7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5097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75D969-4AB7-FBB3-6CF8-3F81E14D82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/>
              <a:t>测试文稿</a:t>
            </a:r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8D50E63-5C80-CC3E-5710-6E7A1715A7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5517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Macintosh PowerPoint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测试文稿</vt:lpstr>
      <vt:lpstr>测试文稿2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测试文稿</dc:title>
  <dc:creator>18822126754@163.com</dc:creator>
  <cp:lastModifiedBy>18822126754@163.com</cp:lastModifiedBy>
  <cp:revision>2</cp:revision>
  <cp:lastPrinted>2023-01-16T03:54:07Z</cp:lastPrinted>
  <dcterms:created xsi:type="dcterms:W3CDTF">2023-01-16T03:52:28Z</dcterms:created>
  <dcterms:modified xsi:type="dcterms:W3CDTF">2023-01-16T03:55:05Z</dcterms:modified>
</cp:coreProperties>
</file>